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4"/>
    <p:restoredTop sz="93946"/>
  </p:normalViewPr>
  <p:slideViewPr>
    <p:cSldViewPr snapToGrid="0" snapToObjects="1">
      <p:cViewPr varScale="1">
        <p:scale>
          <a:sx n="120" d="100"/>
          <a:sy n="120" d="100"/>
        </p:scale>
        <p:origin x="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098B-8D7E-4A42-B335-B6C2ABA64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D3215-9957-5040-946C-D45E7E2A8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ADAC6-B180-DE48-AB2F-9784B688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3FCF6-F9B1-F14F-9472-2343AAC2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0F04A-5DA9-3B41-BA11-8E95DBD0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4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32C10-3763-0A47-94BF-F84E934B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FCE85-691C-AB4C-8A1B-6BC859F5A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AA78E-9899-6040-B6F1-B7941BE2D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09800-1D7C-9743-8CE9-439E3F71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D5CF4-0C33-6042-B06C-08D30BC6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0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69D0BA-3EF3-9940-B872-BA0C640D6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882A0-8683-144A-9BFD-BE23FA490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D4A7B-13E6-F54B-AD9C-818A6933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92D6E-5D35-8940-81F3-6695C3A4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E0274-742F-364D-B110-64C526BA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D3D1-8D3A-2240-94E3-80979060B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3A990-33E8-9C4D-8969-A23A638D2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C2E25-B123-6546-ACA5-422324E2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62060-DFAD-C14C-AC1B-164F94D4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2596A-8CF1-FD47-88A7-9EFBD87FF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4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61E45-1BE5-0545-A3AE-EE886AA2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FA308-134A-1B4C-88BB-46D6A9359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88E7A-2F0F-0F41-973B-11B283D5F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1ADD8-51AF-7642-8C27-D57D8DA2C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220B2-7A29-7945-B5F1-BB6765D0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4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9E97-BC88-A444-A1F6-3F1A3111B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20E61-2E42-6F4D-BC0C-B64700025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32A5-AAB9-F54D-A073-1894800A5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25B91-9916-6D47-B1FB-A1C0A29AE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0899F-2E26-0E48-9DCF-2C807EFC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F2BBF-4AAF-284F-B7CF-C27E4EDA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1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3D08-A8B9-8848-B0ED-5BACC0DC0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17360-3180-664F-BB93-26379BE80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31297-9014-724F-AC6D-F4B9789E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3AF26-9FCB-D549-B8FB-8CB38F7DF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457AD-8931-EC41-BE71-4D89663011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6F6C03-E1BC-894D-BE23-13C92CAD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46311F-6C88-1D4F-B54B-B369FF4F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757ED-FBC8-044C-9B59-63A204EE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8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969CC-3B0B-EF4E-8C76-4FBF6C33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31E389-289E-8847-9BB1-9BC1E3FAC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6BEFD-CD28-7D4F-8E72-83DA72720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1FECA-5A9E-4944-B0E5-AE1F1997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4B094-04AA-4B4C-9073-A54C22FD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A9545-C08F-6B4D-8B49-3A70FA7F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AD93B-191A-4C4E-9CF7-F33F5C0F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7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502BA-CD16-4A43-A7EF-F64B2B69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6C424-632E-6A48-8B2A-CCD0DB108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AE3BC-1370-3341-941A-0A3344D41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73AB5-55DF-BE43-AD1E-CF4B8298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B8F36-8204-024D-902B-4BC49479E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3F8BD-4322-9341-8F37-2471B8EC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20C6-0C38-D747-AFF8-36C4D65F5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25A777-575F-4645-A2C1-B598506DC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88617-DA74-C44A-8434-AAB50B86E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0523A-406C-5845-9980-63D4316D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B752A-B7B3-014B-B0F4-2A99077F0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F4401-C060-174D-918D-A55EE776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3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03550-68D8-3748-8549-BDE1FD9A9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23C76-B45A-1348-A636-59B814027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7058D-B9A9-8746-BCB8-3320D3C3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07EEC-C323-634F-95E7-7BAF7855529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65AB-295E-7C4E-AECA-ED723C64D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65952-044D-7A4B-A91D-ED2CB36C5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4EB0-2ED2-2941-9CB5-001341B357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0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089ACBAF-67F9-5B44-894A-0242377818C9}"/>
              </a:ext>
            </a:extLst>
          </p:cNvPr>
          <p:cNvSpPr/>
          <p:nvPr/>
        </p:nvSpPr>
        <p:spPr>
          <a:xfrm>
            <a:off x="0" y="-1"/>
            <a:ext cx="431901" cy="68580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E43B87-C795-764B-BB7D-673188C86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217934"/>
              </p:ext>
            </p:extLst>
          </p:nvPr>
        </p:nvGraphicFramePr>
        <p:xfrm>
          <a:off x="895885" y="1053289"/>
          <a:ext cx="10947400" cy="5571066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2061052">
                  <a:extLst>
                    <a:ext uri="{9D8B030D-6E8A-4147-A177-3AD203B41FA5}">
                      <a16:colId xmlns:a16="http://schemas.microsoft.com/office/drawing/2014/main" val="283191618"/>
                    </a:ext>
                  </a:extLst>
                </a:gridCol>
                <a:gridCol w="2064505">
                  <a:extLst>
                    <a:ext uri="{9D8B030D-6E8A-4147-A177-3AD203B41FA5}">
                      <a16:colId xmlns:a16="http://schemas.microsoft.com/office/drawing/2014/main" val="2912465489"/>
                    </a:ext>
                  </a:extLst>
                </a:gridCol>
                <a:gridCol w="1319047">
                  <a:extLst>
                    <a:ext uri="{9D8B030D-6E8A-4147-A177-3AD203B41FA5}">
                      <a16:colId xmlns:a16="http://schemas.microsoft.com/office/drawing/2014/main" val="1700171996"/>
                    </a:ext>
                  </a:extLst>
                </a:gridCol>
                <a:gridCol w="750248">
                  <a:extLst>
                    <a:ext uri="{9D8B030D-6E8A-4147-A177-3AD203B41FA5}">
                      <a16:colId xmlns:a16="http://schemas.microsoft.com/office/drawing/2014/main" val="2393327860"/>
                    </a:ext>
                  </a:extLst>
                </a:gridCol>
                <a:gridCol w="2154129">
                  <a:extLst>
                    <a:ext uri="{9D8B030D-6E8A-4147-A177-3AD203B41FA5}">
                      <a16:colId xmlns:a16="http://schemas.microsoft.com/office/drawing/2014/main" val="2103412315"/>
                    </a:ext>
                  </a:extLst>
                </a:gridCol>
                <a:gridCol w="2598419">
                  <a:extLst>
                    <a:ext uri="{9D8B030D-6E8A-4147-A177-3AD203B41FA5}">
                      <a16:colId xmlns:a16="http://schemas.microsoft.com/office/drawing/2014/main" val="1223833773"/>
                    </a:ext>
                  </a:extLst>
                </a:gridCol>
              </a:tblGrid>
              <a:tr h="206744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S_tradnl" sz="1600" b="1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Socios claves</a:t>
                      </a:r>
                      <a:endParaRPr lang="es-ES_tradnl" sz="1600" b="1" i="0" u="none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902" marR="134341" marT="134341" marB="134341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Actividades claves</a:t>
                      </a:r>
                      <a:endParaRPr lang="es-ES_tradnl" sz="1600" b="1" i="0" u="none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902" marR="134341" marT="134341" marB="134341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s-ES_tradnl" sz="1600" b="1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Propuesta de valor </a:t>
                      </a:r>
                      <a:endParaRPr lang="es-ES_tradnl" sz="1600" b="1" i="0" u="none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902" marR="134341" marT="134341" marB="134341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600" b="1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Relaciones con clientes</a:t>
                      </a:r>
                      <a:endParaRPr lang="es-ES_tradnl" sz="1600" b="1" i="0" u="none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902" marR="134341" marT="134341" marB="134341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S_tradnl" sz="1600" b="1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Segmentos de clientes</a:t>
                      </a:r>
                      <a:endParaRPr lang="es-ES_tradnl" sz="1600" b="1" i="0" u="none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902" marR="134341" marT="134341" marB="134341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038709"/>
                  </a:ext>
                </a:extLst>
              </a:tr>
              <a:tr h="2067449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_tradnl" sz="1600" b="1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Recursos claves</a:t>
                      </a:r>
                      <a:endParaRPr lang="es-ES_tradnl" sz="1600" b="1" i="0" u="none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902" marR="134341" marT="134341" marB="134341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600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       Canales</a:t>
                      </a:r>
                      <a:endParaRPr lang="es-ES_tradnl" sz="1600" b="0" i="0" u="none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902" marR="134341" marT="134341" marB="134341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96981"/>
                  </a:ext>
                </a:extLst>
              </a:tr>
              <a:tr h="1436168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ES_tradnl" sz="1600" b="1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Estructura de costos</a:t>
                      </a:r>
                      <a:endParaRPr lang="es-ES_tradnl" sz="1600" b="1" i="0" u="none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902" marR="134341" marT="134341" marB="134341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s-ES_tradnl" sz="1600" b="1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Fuentes de ingresos</a:t>
                      </a:r>
                      <a:endParaRPr lang="es-ES_tradnl" sz="1600" b="1" i="0" u="none" strike="noStrike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902" marR="134341" marT="134341" marB="134341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94486539"/>
                  </a:ext>
                </a:extLst>
              </a:tr>
            </a:tbl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63D91682-2CE3-7643-BAF0-4D7135EB0D97}"/>
              </a:ext>
            </a:extLst>
          </p:cNvPr>
          <p:cNvGrpSpPr/>
          <p:nvPr/>
        </p:nvGrpSpPr>
        <p:grpSpPr>
          <a:xfrm>
            <a:off x="9417893" y="1328227"/>
            <a:ext cx="2609548" cy="2818955"/>
            <a:chOff x="9417893" y="1328227"/>
            <a:chExt cx="2609548" cy="2818955"/>
          </a:xfrm>
        </p:grpSpPr>
        <p:pic>
          <p:nvPicPr>
            <p:cNvPr id="6" name="Picture 5" descr="A picture containing outdoor, skating&#13;&#10;&#13;&#10;Description automatically generated">
              <a:extLst>
                <a:ext uri="{FF2B5EF4-FFF2-40B4-BE49-F238E27FC236}">
                  <a16:creationId xmlns:a16="http://schemas.microsoft.com/office/drawing/2014/main" id="{13A7F58B-CFEF-C04E-B925-9B3B5513F0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17893" y="1328227"/>
              <a:ext cx="2437407" cy="281895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86B1C8A-CCBA-DF40-AA5C-450B5D558F11}"/>
                </a:ext>
              </a:extLst>
            </p:cNvPr>
            <p:cNvSpPr txBox="1"/>
            <p:nvPr/>
          </p:nvSpPr>
          <p:spPr>
            <a:xfrm>
              <a:off x="10327131" y="2783484"/>
              <a:ext cx="17003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400" dirty="0"/>
                <a:t>Texto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4B6C8C0-1F66-324D-83EC-E3D471126C10}"/>
              </a:ext>
            </a:extLst>
          </p:cNvPr>
          <p:cNvGrpSpPr/>
          <p:nvPr/>
        </p:nvGrpSpPr>
        <p:grpSpPr>
          <a:xfrm>
            <a:off x="5125811" y="1679689"/>
            <a:ext cx="2020224" cy="2134319"/>
            <a:chOff x="5125811" y="1679689"/>
            <a:chExt cx="2020224" cy="2134319"/>
          </a:xfrm>
        </p:grpSpPr>
        <p:pic>
          <p:nvPicPr>
            <p:cNvPr id="8" name="Picture 7" descr="A picture containing outdoor, skating&#13;&#10;&#13;&#10;Description automatically generated">
              <a:extLst>
                <a:ext uri="{FF2B5EF4-FFF2-40B4-BE49-F238E27FC236}">
                  <a16:creationId xmlns:a16="http://schemas.microsoft.com/office/drawing/2014/main" id="{E9DCD633-DD6A-7647-A7D9-D378ACAD1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25811" y="1679689"/>
              <a:ext cx="2020224" cy="2134319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9601C2-B953-F14A-A151-4BE838CF591A}"/>
                </a:ext>
              </a:extLst>
            </p:cNvPr>
            <p:cNvSpPr/>
            <p:nvPr/>
          </p:nvSpPr>
          <p:spPr>
            <a:xfrm>
              <a:off x="5730129" y="2592959"/>
              <a:ext cx="127201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Texto</a:t>
              </a: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C87E1CC-9F88-8443-9CDF-1B8C97702E68}"/>
              </a:ext>
            </a:extLst>
          </p:cNvPr>
          <p:cNvGrpSpPr/>
          <p:nvPr/>
        </p:nvGrpSpPr>
        <p:grpSpPr>
          <a:xfrm>
            <a:off x="7146035" y="3035076"/>
            <a:ext cx="2315881" cy="2353727"/>
            <a:chOff x="7146035" y="3035076"/>
            <a:chExt cx="2315881" cy="2353727"/>
          </a:xfrm>
        </p:grpSpPr>
        <p:pic>
          <p:nvPicPr>
            <p:cNvPr id="11" name="Picture 10" descr="A picture containing outdoor, skating&#13;&#10;&#13;&#10;Description automatically generated">
              <a:extLst>
                <a:ext uri="{FF2B5EF4-FFF2-40B4-BE49-F238E27FC236}">
                  <a16:creationId xmlns:a16="http://schemas.microsoft.com/office/drawing/2014/main" id="{10F09B05-B230-8549-B5D7-12B0796EB1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6035" y="3035076"/>
              <a:ext cx="2315881" cy="235372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EFE0E9A-F11E-9042-960E-97C3B03841AA}"/>
                </a:ext>
              </a:extLst>
            </p:cNvPr>
            <p:cNvSpPr/>
            <p:nvPr/>
          </p:nvSpPr>
          <p:spPr>
            <a:xfrm>
              <a:off x="7770554" y="3881743"/>
              <a:ext cx="160669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VE" sz="1400" b="1" dirty="0"/>
                <a:t>Aqui</a:t>
              </a:r>
              <a:endParaRPr lang="en-US" sz="1400" b="1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08987AD-12A6-BD49-8AF1-7838C9E30C1D}"/>
              </a:ext>
            </a:extLst>
          </p:cNvPr>
          <p:cNvGrpSpPr/>
          <p:nvPr/>
        </p:nvGrpSpPr>
        <p:grpSpPr>
          <a:xfrm>
            <a:off x="7555709" y="1341358"/>
            <a:ext cx="1804408" cy="1831727"/>
            <a:chOff x="7555709" y="1341358"/>
            <a:chExt cx="1804408" cy="1831727"/>
          </a:xfrm>
        </p:grpSpPr>
        <p:pic>
          <p:nvPicPr>
            <p:cNvPr id="13" name="Picture 12" descr="A picture containing outdoor, skating&#13;&#10;&#13;&#10;Description automatically generated">
              <a:extLst>
                <a:ext uri="{FF2B5EF4-FFF2-40B4-BE49-F238E27FC236}">
                  <a16:creationId xmlns:a16="http://schemas.microsoft.com/office/drawing/2014/main" id="{4FC39D5D-0798-D341-B6F7-99E33356A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5709" y="1341358"/>
              <a:ext cx="1700316" cy="183172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6D13FDF-D437-DC40-A351-046EE2F4F6D5}"/>
                </a:ext>
              </a:extLst>
            </p:cNvPr>
            <p:cNvSpPr/>
            <p:nvPr/>
          </p:nvSpPr>
          <p:spPr>
            <a:xfrm>
              <a:off x="8092345" y="2137356"/>
              <a:ext cx="126777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Texto</a:t>
              </a:r>
              <a:r>
                <a:rPr lang="en-US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B43AEAA-A78B-3347-A26A-7F301842BB90}"/>
              </a:ext>
            </a:extLst>
          </p:cNvPr>
          <p:cNvSpPr/>
          <p:nvPr/>
        </p:nvSpPr>
        <p:spPr>
          <a:xfrm>
            <a:off x="6550130" y="5767650"/>
            <a:ext cx="5350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V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Aquí</a:t>
            </a:r>
          </a:p>
          <a:p>
            <a:pPr algn="ctr"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Graphic 17" descr="Coins">
            <a:extLst>
              <a:ext uri="{FF2B5EF4-FFF2-40B4-BE49-F238E27FC236}">
                <a16:creationId xmlns:a16="http://schemas.microsoft.com/office/drawing/2014/main" id="{A3A0EAA3-2B78-4A45-A1CB-3840FF2FF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76983" y="4890311"/>
            <a:ext cx="914400" cy="914400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3A3FE7B4-BC9A-884B-867A-35E88088E743}"/>
              </a:ext>
            </a:extLst>
          </p:cNvPr>
          <p:cNvGrpSpPr/>
          <p:nvPr/>
        </p:nvGrpSpPr>
        <p:grpSpPr>
          <a:xfrm>
            <a:off x="3153244" y="3404551"/>
            <a:ext cx="1839657" cy="1831727"/>
            <a:chOff x="3153244" y="3404551"/>
            <a:chExt cx="1839657" cy="1831727"/>
          </a:xfrm>
        </p:grpSpPr>
        <p:pic>
          <p:nvPicPr>
            <p:cNvPr id="19" name="Picture 18" descr="A picture containing outdoor, skating&#13;&#10;&#13;&#10;Description automatically generated">
              <a:extLst>
                <a:ext uri="{FF2B5EF4-FFF2-40B4-BE49-F238E27FC236}">
                  <a16:creationId xmlns:a16="http://schemas.microsoft.com/office/drawing/2014/main" id="{EEEAEC02-B0AB-8F4C-B37F-DD4B06FC6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3244" y="3404551"/>
              <a:ext cx="1770655" cy="1831727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5FEE1DB-9FD0-C741-B606-52C881F963C9}"/>
                </a:ext>
              </a:extLst>
            </p:cNvPr>
            <p:cNvSpPr/>
            <p:nvPr/>
          </p:nvSpPr>
          <p:spPr>
            <a:xfrm>
              <a:off x="3561023" y="3988364"/>
              <a:ext cx="143187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s-VE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Texto. </a:t>
              </a:r>
              <a:endPara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1C356BE-FF2A-9842-BE3B-6A35E0FD8736}"/>
              </a:ext>
            </a:extLst>
          </p:cNvPr>
          <p:cNvGrpSpPr/>
          <p:nvPr/>
        </p:nvGrpSpPr>
        <p:grpSpPr>
          <a:xfrm>
            <a:off x="2868210" y="1206848"/>
            <a:ext cx="2245586" cy="1966237"/>
            <a:chOff x="2868210" y="1206848"/>
            <a:chExt cx="2245586" cy="1966237"/>
          </a:xfrm>
        </p:grpSpPr>
        <p:pic>
          <p:nvPicPr>
            <p:cNvPr id="15" name="Picture 14" descr="A picture containing outdoor, skating&#13;&#10;&#13;&#10;Description automatically generated">
              <a:extLst>
                <a:ext uri="{FF2B5EF4-FFF2-40B4-BE49-F238E27FC236}">
                  <a16:creationId xmlns:a16="http://schemas.microsoft.com/office/drawing/2014/main" id="{6436AFD3-77E0-1F4C-87FF-D804DBD37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68210" y="1206848"/>
              <a:ext cx="2245586" cy="1966237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C92E33C-A35A-6F49-AC70-B493D249FABF}"/>
                </a:ext>
              </a:extLst>
            </p:cNvPr>
            <p:cNvSpPr/>
            <p:nvPr/>
          </p:nvSpPr>
          <p:spPr>
            <a:xfrm>
              <a:off x="3398751" y="2056745"/>
              <a:ext cx="154536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Aqui</a:t>
              </a:r>
              <a:endPara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2940E78-8799-B44B-AC6C-DEEBD80F7386}"/>
              </a:ext>
            </a:extLst>
          </p:cNvPr>
          <p:cNvGrpSpPr/>
          <p:nvPr/>
        </p:nvGrpSpPr>
        <p:grpSpPr>
          <a:xfrm>
            <a:off x="774799" y="1713860"/>
            <a:ext cx="2143977" cy="2351866"/>
            <a:chOff x="774799" y="1713860"/>
            <a:chExt cx="2143977" cy="2351866"/>
          </a:xfrm>
        </p:grpSpPr>
        <p:pic>
          <p:nvPicPr>
            <p:cNvPr id="22" name="Picture 21" descr="A picture containing outdoor, skating&#13;&#10;&#13;&#10;Description automatically generated">
              <a:extLst>
                <a:ext uri="{FF2B5EF4-FFF2-40B4-BE49-F238E27FC236}">
                  <a16:creationId xmlns:a16="http://schemas.microsoft.com/office/drawing/2014/main" id="{8E325DE7-F4D1-5743-AAA1-A50C0E29A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4799" y="1713860"/>
              <a:ext cx="2143977" cy="2351866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28D2DCB-5FF3-CC4F-A2A3-12E1BF45B292}"/>
                </a:ext>
              </a:extLst>
            </p:cNvPr>
            <p:cNvSpPr/>
            <p:nvPr/>
          </p:nvSpPr>
          <p:spPr>
            <a:xfrm>
              <a:off x="1264185" y="2656250"/>
              <a:ext cx="147938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VE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Aqui</a:t>
              </a:r>
              <a:endPara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Graphic 26" descr="Calculator">
            <a:extLst>
              <a:ext uri="{FF2B5EF4-FFF2-40B4-BE49-F238E27FC236}">
                <a16:creationId xmlns:a16="http://schemas.microsoft.com/office/drawing/2014/main" id="{96924963-E2D2-6D45-9DB5-EEEE5F6E2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07308" y="4939498"/>
            <a:ext cx="914400" cy="9144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B5F27B6-2C55-304F-BC9A-5B98CEDCD8D8}"/>
              </a:ext>
            </a:extLst>
          </p:cNvPr>
          <p:cNvSpPr/>
          <p:nvPr/>
        </p:nvSpPr>
        <p:spPr>
          <a:xfrm>
            <a:off x="660191" y="57228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152E9A75-EC9A-2C4A-853F-D288F62E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12" y="88845"/>
            <a:ext cx="1594909" cy="107862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MODELO CANVAS</a:t>
            </a:r>
          </a:p>
        </p:txBody>
      </p:sp>
    </p:spTree>
    <p:extLst>
      <p:ext uri="{BB962C8B-B14F-4D97-AF65-F5344CB8AC3E}">
        <p14:creationId xmlns:p14="http://schemas.microsoft.com/office/powerpoint/2010/main" val="879993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</Words>
  <Application>Microsoft Macintosh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MODELO CANVAS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Doña Augusta</dc:title>
  <dc:creator>Grupomas58 Corporacion</dc:creator>
  <cp:lastModifiedBy>Grupomas58 Corporacion</cp:lastModifiedBy>
  <cp:revision>5</cp:revision>
  <dcterms:created xsi:type="dcterms:W3CDTF">2019-05-30T04:06:17Z</dcterms:created>
  <dcterms:modified xsi:type="dcterms:W3CDTF">2022-06-15T00:43:47Z</dcterms:modified>
</cp:coreProperties>
</file>